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E90-25D5-4148-93F0-FB8C84E05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2AC2E-E6E9-4AD4-B476-67FDA16BC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BB03-7083-4660-9BAD-4395166D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55DA-34E9-4034-B5E7-7AA021BC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9696-B6C9-4E89-A3D0-27CEBF3A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022D-0789-4771-8430-DDBD9F24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1136-CB56-48CC-9E1D-74EA6F99E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EBCEC-02E5-4FFC-B3BB-90DA6212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981B-281B-44C3-A948-33EFED44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C950-9AF3-45C2-90CA-8BE07C60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34DCD-CFB4-4132-814D-CCE90C8E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D8281-B25B-4D90-A857-2A1A7226A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98F7-D285-4CE2-A3C1-6E279A97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D9C6-E72A-43DF-81C3-118E7051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27CA-B49D-42AC-9E2F-4024CE78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312F-DB71-4023-BA8D-2EC8613A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D9CF-CC3A-4BE6-9DFC-B4024E06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12E5-2843-446F-81FC-B85D7DD3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CC76-939C-4F62-AB0E-86C1E7F8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A5808-7E0A-4628-B3C8-3EFB430C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4EA3-709F-4A8E-BC56-AD2412A8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89F28-2805-42CD-A04A-3EC552CC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51009-7E84-40AC-AE86-591B59AD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67C4-828B-430F-A403-5194E22F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C5845-654D-4A25-81CB-6E95807B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A8B0-848C-4B99-995A-B07ED56B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C9BA-A8B6-4FE8-9B7C-1E9E99390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59F2-A0C6-4A88-871D-AAA59D6A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A8B6-5B2F-40A5-91FA-A1BE6B9A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110BA-F584-4FF7-AD21-A10DD776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DD790-9292-4C53-BE14-EDAC72D9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7611-3014-4D8D-B307-5678FF20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E52D5-232A-458D-A420-1059FCD4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5CD50-2337-4771-AC0D-34ACF16B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278B1-AD23-44DA-9A14-DFADFF8F6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98502-A1DB-4295-96C4-1B925DDDA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2926D-9C74-4DFE-BA24-628BE3EA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7CDB2-5123-4FC7-B890-A397E1CC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7AFD3-27C5-4210-92B1-A467EBAE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5096-A8EC-4E71-8575-7CB5933D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F1807-24F6-49AE-BF9C-A5EBD5A9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62F21-1F85-4A9D-A257-C46789A6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F442-826F-49E8-A41B-609FDBF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E7D78-CEB7-4C07-B84C-550F7C14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51B3B-BC6F-4502-9D9E-E7603273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2765E-2D15-458C-AE54-34798B9A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B29A-1FAF-4D90-8D21-79159897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EEA2-CC1B-4570-8726-0F439C95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E468F-AF8C-4B86-AE3D-6FB235649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90172-934B-4DCF-AC66-B3131160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DD472-1BC1-42F4-A3E9-D55AE5E9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629F-08FF-4080-AD02-DB89ADB5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1125-AC35-4B10-91A0-B6EC22F0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8614B-D3A2-41A0-A952-543084E70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632C2-3828-4D63-9733-9C7A2647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B9E63-77B4-4B15-BD57-35FC14C1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77786-2625-4793-A580-F1076314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2F384-A95A-4766-B4FB-1ED70598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3C765-58FC-430A-973E-1672DB36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A4CD8-7E21-4392-9F90-2A0633F2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8075-3F21-4E74-8F64-565429B94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0C66-C7CD-4476-A397-DAFE2F94A97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B306A-DDB0-43F1-AC61-EC7AB9F1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5677-2E6E-465F-A708-53D2C5959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6677-E5CE-4DE3-95D2-90C0D600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hyperlink" Target="https://youtu.be/PWrhmp3YAc0?si=koUNrFNk8OdPL7w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KyJ5IEOff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DB28-8340-4753-A119-E9A310036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Niagara Falls City School District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Emergency Kit</a:t>
            </a:r>
            <a:br>
              <a:rPr lang="en-US" dirty="0"/>
            </a:br>
            <a:r>
              <a:rPr lang="en-US" sz="2800" dirty="0"/>
              <a:t>Instructional Video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F1572-9076-4E6A-ACF0-47AF56C8C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7530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For any additional questions, please contact the Nurse Practitioner’s Office</a:t>
            </a:r>
          </a:p>
          <a:p>
            <a:r>
              <a:rPr lang="en-US" dirty="0"/>
              <a:t>716-286-0788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9A4F0-0075-46E4-8066-3ABB3902A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2696830"/>
            <a:ext cx="3090154" cy="225267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867418-29D1-48BE-A88D-CEE62E06F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0091" y="60928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2D2C-23B3-4C7D-BAE1-A14FEB36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Rescue Blanket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9CEECA-00F2-4AA0-9ED4-01FD94448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1" y="1825625"/>
            <a:ext cx="4939878" cy="4351338"/>
          </a:xfrm>
        </p:spPr>
      </p:pic>
      <p:pic>
        <p:nvPicPr>
          <p:cNvPr id="7" name="survival rescue blanket">
            <a:hlinkClick r:id="" action="ppaction://media"/>
            <a:extLst>
              <a:ext uri="{FF2B5EF4-FFF2-40B4-BE49-F238E27FC236}">
                <a16:creationId xmlns:a16="http://schemas.microsoft.com/office/drawing/2014/main" id="{0FCE300E-388E-4165-8075-D8F5D10B4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5973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4EEB-DA43-43C0-8640-6C6EB5FF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 Gel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E8464-0795-475D-8997-0E4899D94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4" y="1825625"/>
            <a:ext cx="5816932" cy="4351338"/>
          </a:xfr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441CED-C8FD-4914-8AB9-E5A9AC701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2951" y="6176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9460-C163-4908-A352-D93A6AFB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Drinking 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02D7B-05FF-4BA6-BF17-E7D3B730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B96BBD-B683-44BD-ACD9-7DA6CFC4B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608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0AE3-F53A-4985-A37E-54F7B02E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8"/>
            <a:ext cx="10515600" cy="1325563"/>
          </a:xfrm>
        </p:spPr>
        <p:txBody>
          <a:bodyPr/>
          <a:lstStyle/>
          <a:p>
            <a:r>
              <a:rPr lang="en-US" dirty="0"/>
              <a:t>Please watch the following video on how to properly put on and remove gloves: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E2B7-A945-4FD0-9E00-70DF9FB7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6" y="2579769"/>
            <a:ext cx="10515600" cy="4351338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https://youtu.be/PWrhmp3YAc0?si=koUNrFNk8OdPL7wo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47A5C5-BF81-4511-A6B6-CB07251BB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59720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F150-9D2F-4D2E-B396-260F69E1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First Aid Supplies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0D0B5-2DED-4AF5-ACE7-2E321C5DC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07" y="1825625"/>
            <a:ext cx="6365385" cy="4351338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66CF2-CA8A-41F7-940C-E1A48FA0D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608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640D-5A45-4FE7-84B9-3ADC8FAB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Trauma Dressing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83F0B-9D48-4CE5-810C-98EB6FC2F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34" y="1825625"/>
            <a:ext cx="5816932" cy="4351338"/>
          </a:xfr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EB2318-7890-4B93-AFE5-E1A0C06AB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8688" y="5973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088D-1A1C-4CCB-A572-4D4427E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1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Please watch the following video on how to properly use the emergency trauma dressing: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DA295-F332-4A39-B52D-473116B5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https://www.youtube.com/watch?v=KyJ5IEOffVQ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0DEA40-187E-469B-AC0C-3FE2B2D26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58466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12886</TotalTime>
  <Words>93</Words>
  <Application>Microsoft Office PowerPoint</Application>
  <PresentationFormat>Widescreen</PresentationFormat>
  <Paragraphs>13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Niagara Falls City School District Emergency Kit Instructional Video </vt:lpstr>
      <vt:lpstr>Survival Rescue Blanket</vt:lpstr>
      <vt:lpstr>Glucose Gel</vt:lpstr>
      <vt:lpstr>Emergency Drinking Water</vt:lpstr>
      <vt:lpstr>Please watch the following video on how to properly put on and remove gloves:</vt:lpstr>
      <vt:lpstr>Emergency First Aid Supplies</vt:lpstr>
      <vt:lpstr>Emergency Trauma Dressing</vt:lpstr>
      <vt:lpstr>Please watch the following video on how to properly use the emergency trauma dressing: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Niagara Falls City School District Emergency Kit</dc:title>
  <dc:creator>Duncan, Mary Victoria</dc:creator>
  <cp:lastModifiedBy>Duncan, Mary Victoria</cp:lastModifiedBy>
  <cp:revision>17</cp:revision>
  <dcterms:created xsi:type="dcterms:W3CDTF">2024-07-01T14:59:08Z</dcterms:created>
  <dcterms:modified xsi:type="dcterms:W3CDTF">2024-07-10T13:45:56Z</dcterms:modified>
</cp:coreProperties>
</file>